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7" r:id="rId6"/>
    <p:sldId id="259" r:id="rId7"/>
    <p:sldId id="268" r:id="rId8"/>
    <p:sldId id="271" r:id="rId9"/>
    <p:sldId id="272" r:id="rId10"/>
  </p:sldIdLst>
  <p:sldSz cx="18288000" cy="10287000"/>
  <p:notesSz cx="6858000" cy="9144000"/>
  <p:embeddedFontLst>
    <p:embeddedFont>
      <p:font typeface="Source Sans Pro" panose="020B0503030403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BB0F5-A11C-4307-B4E0-F715B11B5249}" v="895" dt="2024-09-17T23:36:45.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2" autoAdjust="0"/>
  </p:normalViewPr>
  <p:slideViewPr>
    <p:cSldViewPr>
      <p:cViewPr varScale="1">
        <p:scale>
          <a:sx n="74" d="100"/>
          <a:sy n="74" d="100"/>
        </p:scale>
        <p:origin x="5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Millar" userId="a21018df-3bce-43c5-a928-08b416d5cb71" providerId="ADAL" clId="{AF0BB0F5-A11C-4307-B4E0-F715B11B5249}"/>
    <pc:docChg chg="undo custSel addSld delSld modSld sldOrd">
      <pc:chgData name="Jackie Millar" userId="a21018df-3bce-43c5-a928-08b416d5cb71" providerId="ADAL" clId="{AF0BB0F5-A11C-4307-B4E0-F715B11B5249}" dt="2024-09-17T23:36:45.568" v="2692" actId="20577"/>
      <pc:docMkLst>
        <pc:docMk/>
      </pc:docMkLst>
      <pc:sldChg chg="addSp delSp modSp mod">
        <pc:chgData name="Jackie Millar" userId="a21018df-3bce-43c5-a928-08b416d5cb71" providerId="ADAL" clId="{AF0BB0F5-A11C-4307-B4E0-F715B11B5249}" dt="2024-05-23T00:13:12.982" v="1469" actId="20577"/>
        <pc:sldMkLst>
          <pc:docMk/>
          <pc:sldMk cId="0" sldId="257"/>
        </pc:sldMkLst>
        <pc:spChg chg="mod">
          <ac:chgData name="Jackie Millar" userId="a21018df-3bce-43c5-a928-08b416d5cb71" providerId="ADAL" clId="{AF0BB0F5-A11C-4307-B4E0-F715B11B5249}" dt="2024-04-11T02:08:12.386" v="7"/>
          <ac:spMkLst>
            <pc:docMk/>
            <pc:sldMk cId="0" sldId="257"/>
            <ac:spMk id="3" creationId="{00000000-0000-0000-0000-000000000000}"/>
          </ac:spMkLst>
        </pc:spChg>
        <pc:spChg chg="add del mod">
          <ac:chgData name="Jackie Millar" userId="a21018df-3bce-43c5-a928-08b416d5cb71" providerId="ADAL" clId="{AF0BB0F5-A11C-4307-B4E0-F715B11B5249}" dt="2024-05-23T00:13:12.982" v="1469" actId="20577"/>
          <ac:spMkLst>
            <pc:docMk/>
            <pc:sldMk cId="0" sldId="257"/>
            <ac:spMk id="6" creationId="{2DA91FA1-59AE-5FB4-DBCD-D3395F5DA552}"/>
          </ac:spMkLst>
        </pc:spChg>
      </pc:sldChg>
      <pc:sldChg chg="del">
        <pc:chgData name="Jackie Millar" userId="a21018df-3bce-43c5-a928-08b416d5cb71" providerId="ADAL" clId="{AF0BB0F5-A11C-4307-B4E0-F715B11B5249}" dt="2024-04-11T02:11:53.163" v="34" actId="2696"/>
        <pc:sldMkLst>
          <pc:docMk/>
          <pc:sldMk cId="0" sldId="258"/>
        </pc:sldMkLst>
      </pc:sldChg>
      <pc:sldChg chg="addSp modSp mod modAnim">
        <pc:chgData name="Jackie Millar" userId="a21018df-3bce-43c5-a928-08b416d5cb71" providerId="ADAL" clId="{AF0BB0F5-A11C-4307-B4E0-F715B11B5249}" dt="2024-09-17T23:32:31.226" v="2646"/>
        <pc:sldMkLst>
          <pc:docMk/>
          <pc:sldMk cId="0" sldId="259"/>
        </pc:sldMkLst>
        <pc:spChg chg="add mod">
          <ac:chgData name="Jackie Millar" userId="a21018df-3bce-43c5-a928-08b416d5cb71" providerId="ADAL" clId="{AF0BB0F5-A11C-4307-B4E0-F715B11B5249}" dt="2024-07-23T23:52:47.015" v="2436" actId="6549"/>
          <ac:spMkLst>
            <pc:docMk/>
            <pc:sldMk cId="0" sldId="259"/>
            <ac:spMk id="4" creationId="{C924A8F6-1B1C-1D33-2DD4-2C32AAEE88E7}"/>
          </ac:spMkLst>
        </pc:spChg>
      </pc:sldChg>
      <pc:sldChg chg="del">
        <pc:chgData name="Jackie Millar" userId="a21018df-3bce-43c5-a928-08b416d5cb71" providerId="ADAL" clId="{AF0BB0F5-A11C-4307-B4E0-F715B11B5249}" dt="2024-04-11T02:12:53.154" v="41" actId="2696"/>
        <pc:sldMkLst>
          <pc:docMk/>
          <pc:sldMk cId="0" sldId="260"/>
        </pc:sldMkLst>
      </pc:sldChg>
      <pc:sldChg chg="modSp add del mod ord modAnim">
        <pc:chgData name="Jackie Millar" userId="a21018df-3bce-43c5-a928-08b416d5cb71" providerId="ADAL" clId="{AF0BB0F5-A11C-4307-B4E0-F715B11B5249}" dt="2024-07-23T02:50:24.671" v="2435" actId="2696"/>
        <pc:sldMkLst>
          <pc:docMk/>
          <pc:sldMk cId="2655511582" sldId="261"/>
        </pc:sldMkLst>
        <pc:spChg chg="mod">
          <ac:chgData name="Jackie Millar" userId="a21018df-3bce-43c5-a928-08b416d5cb71" providerId="ADAL" clId="{AF0BB0F5-A11C-4307-B4E0-F715B11B5249}" dt="2024-05-22T03:16:16.792" v="1468" actId="6549"/>
          <ac:spMkLst>
            <pc:docMk/>
            <pc:sldMk cId="2655511582" sldId="261"/>
            <ac:spMk id="4" creationId="{D3B63C2E-8089-7826-54F1-67467C2276B0}"/>
          </ac:spMkLst>
        </pc:spChg>
      </pc:sldChg>
      <pc:sldChg chg="modSp add del mod modAnim">
        <pc:chgData name="Jackie Millar" userId="a21018df-3bce-43c5-a928-08b416d5cb71" providerId="ADAL" clId="{AF0BB0F5-A11C-4307-B4E0-F715B11B5249}" dt="2024-07-23T02:39:28.581" v="1823" actId="2696"/>
        <pc:sldMkLst>
          <pc:docMk/>
          <pc:sldMk cId="440624813" sldId="262"/>
        </pc:sldMkLst>
        <pc:spChg chg="mod">
          <ac:chgData name="Jackie Millar" userId="a21018df-3bce-43c5-a928-08b416d5cb71" providerId="ADAL" clId="{AF0BB0F5-A11C-4307-B4E0-F715B11B5249}" dt="2024-05-22T02:43:10.839" v="1293" actId="6549"/>
          <ac:spMkLst>
            <pc:docMk/>
            <pc:sldMk cId="440624813" sldId="262"/>
            <ac:spMk id="4" creationId="{337A4ABE-0A16-90F2-5BB6-207B0D4BF234}"/>
          </ac:spMkLst>
        </pc:spChg>
      </pc:sldChg>
      <pc:sldChg chg="delSp modSp add del mod">
        <pc:chgData name="Jackie Millar" userId="a21018df-3bce-43c5-a928-08b416d5cb71" providerId="ADAL" clId="{AF0BB0F5-A11C-4307-B4E0-F715B11B5249}" dt="2024-04-11T02:38:09.313" v="612" actId="2696"/>
        <pc:sldMkLst>
          <pc:docMk/>
          <pc:sldMk cId="1611927688" sldId="263"/>
        </pc:sldMkLst>
        <pc:spChg chg="del mod">
          <ac:chgData name="Jackie Millar" userId="a21018df-3bce-43c5-a928-08b416d5cb71" providerId="ADAL" clId="{AF0BB0F5-A11C-4307-B4E0-F715B11B5249}" dt="2024-04-11T02:37:54.856" v="610"/>
          <ac:spMkLst>
            <pc:docMk/>
            <pc:sldMk cId="1611927688" sldId="263"/>
            <ac:spMk id="4" creationId="{2FA1A734-B778-9D24-DD4E-E176C9280555}"/>
          </ac:spMkLst>
        </pc:spChg>
      </pc:sldChg>
      <pc:sldChg chg="modSp add del mod">
        <pc:chgData name="Jackie Millar" userId="a21018df-3bce-43c5-a928-08b416d5cb71" providerId="ADAL" clId="{AF0BB0F5-A11C-4307-B4E0-F715B11B5249}" dt="2024-04-11T02:38:59.773" v="625" actId="2696"/>
        <pc:sldMkLst>
          <pc:docMk/>
          <pc:sldMk cId="3782084185" sldId="264"/>
        </pc:sldMkLst>
        <pc:spChg chg="mod">
          <ac:chgData name="Jackie Millar" userId="a21018df-3bce-43c5-a928-08b416d5cb71" providerId="ADAL" clId="{AF0BB0F5-A11C-4307-B4E0-F715B11B5249}" dt="2024-04-11T02:38:20.347" v="614" actId="21"/>
          <ac:spMkLst>
            <pc:docMk/>
            <pc:sldMk cId="3782084185" sldId="264"/>
            <ac:spMk id="4" creationId="{00DF38E6-05B2-4BBC-DE72-D588B59A1542}"/>
          </ac:spMkLst>
        </pc:spChg>
      </pc:sldChg>
      <pc:sldChg chg="delSp modSp add del mod ord">
        <pc:chgData name="Jackie Millar" userId="a21018df-3bce-43c5-a928-08b416d5cb71" providerId="ADAL" clId="{AF0BB0F5-A11C-4307-B4E0-F715B11B5249}" dt="2024-04-11T02:38:56.442" v="624" actId="2696"/>
        <pc:sldMkLst>
          <pc:docMk/>
          <pc:sldMk cId="3272650792" sldId="265"/>
        </pc:sldMkLst>
        <pc:spChg chg="del mod">
          <ac:chgData name="Jackie Millar" userId="a21018df-3bce-43c5-a928-08b416d5cb71" providerId="ADAL" clId="{AF0BB0F5-A11C-4307-B4E0-F715B11B5249}" dt="2024-04-11T02:38:40.131" v="621"/>
          <ac:spMkLst>
            <pc:docMk/>
            <pc:sldMk cId="3272650792" sldId="265"/>
            <ac:spMk id="4" creationId="{9E515F6E-F075-095F-17D9-D2186EB8B4B0}"/>
          </ac:spMkLst>
        </pc:spChg>
      </pc:sldChg>
      <pc:sldChg chg="delSp modSp add del mod">
        <pc:chgData name="Jackie Millar" userId="a21018df-3bce-43c5-a928-08b416d5cb71" providerId="ADAL" clId="{AF0BB0F5-A11C-4307-B4E0-F715B11B5249}" dt="2024-04-11T02:50:48.564" v="978" actId="2696"/>
        <pc:sldMkLst>
          <pc:docMk/>
          <pc:sldMk cId="2861812752" sldId="266"/>
        </pc:sldMkLst>
        <pc:spChg chg="del mod">
          <ac:chgData name="Jackie Millar" userId="a21018df-3bce-43c5-a928-08b416d5cb71" providerId="ADAL" clId="{AF0BB0F5-A11C-4307-B4E0-F715B11B5249}" dt="2024-04-11T02:39:16.804" v="628"/>
          <ac:spMkLst>
            <pc:docMk/>
            <pc:sldMk cId="2861812752" sldId="266"/>
            <ac:spMk id="4" creationId="{DFEA7FD2-B41A-0109-D51F-B94CB8FB517E}"/>
          </ac:spMkLst>
        </pc:spChg>
      </pc:sldChg>
      <pc:sldChg chg="modSp add del mod modAnim">
        <pc:chgData name="Jackie Millar" userId="a21018df-3bce-43c5-a928-08b416d5cb71" providerId="ADAL" clId="{AF0BB0F5-A11C-4307-B4E0-F715B11B5249}" dt="2024-05-22T02:43:58.179" v="1295" actId="2696"/>
        <pc:sldMkLst>
          <pc:docMk/>
          <pc:sldMk cId="3780973521" sldId="267"/>
        </pc:sldMkLst>
        <pc:spChg chg="mod">
          <ac:chgData name="Jackie Millar" userId="a21018df-3bce-43c5-a928-08b416d5cb71" providerId="ADAL" clId="{AF0BB0F5-A11C-4307-B4E0-F715B11B5249}" dt="2024-04-11T20:54:09.257" v="1032" actId="14100"/>
          <ac:spMkLst>
            <pc:docMk/>
            <pc:sldMk cId="3780973521" sldId="267"/>
            <ac:spMk id="4" creationId="{2F9F5165-468F-FCD0-BCAF-84F2982FFC46}"/>
          </ac:spMkLst>
        </pc:spChg>
      </pc:sldChg>
      <pc:sldChg chg="modSp add mod modAnim">
        <pc:chgData name="Jackie Millar" userId="a21018df-3bce-43c5-a928-08b416d5cb71" providerId="ADAL" clId="{AF0BB0F5-A11C-4307-B4E0-F715B11B5249}" dt="2024-09-17T23:32:49.191" v="2648"/>
        <pc:sldMkLst>
          <pc:docMk/>
          <pc:sldMk cId="1798737769" sldId="268"/>
        </pc:sldMkLst>
        <pc:spChg chg="mod">
          <ac:chgData name="Jackie Millar" userId="a21018df-3bce-43c5-a928-08b416d5cb71" providerId="ADAL" clId="{AF0BB0F5-A11C-4307-B4E0-F715B11B5249}" dt="2024-09-17T23:31:52.775" v="2640" actId="255"/>
          <ac:spMkLst>
            <pc:docMk/>
            <pc:sldMk cId="1798737769" sldId="268"/>
            <ac:spMk id="4" creationId="{8E92178A-D780-FE2E-82BF-0ECD0D55D4DF}"/>
          </ac:spMkLst>
        </pc:spChg>
      </pc:sldChg>
      <pc:sldChg chg="modSp add del mod">
        <pc:chgData name="Jackie Millar" userId="a21018df-3bce-43c5-a928-08b416d5cb71" providerId="ADAL" clId="{AF0BB0F5-A11C-4307-B4E0-F715B11B5249}" dt="2024-04-11T02:49:25.079" v="953" actId="2696"/>
        <pc:sldMkLst>
          <pc:docMk/>
          <pc:sldMk cId="3023325864" sldId="269"/>
        </pc:sldMkLst>
        <pc:spChg chg="mod">
          <ac:chgData name="Jackie Millar" userId="a21018df-3bce-43c5-a928-08b416d5cb71" providerId="ADAL" clId="{AF0BB0F5-A11C-4307-B4E0-F715B11B5249}" dt="2024-04-11T02:48:55.868" v="946" actId="21"/>
          <ac:spMkLst>
            <pc:docMk/>
            <pc:sldMk cId="3023325864" sldId="269"/>
            <ac:spMk id="4" creationId="{69DC6A69-848C-D617-C470-FE8375555EE9}"/>
          </ac:spMkLst>
        </pc:spChg>
      </pc:sldChg>
      <pc:sldChg chg="modSp add del mod">
        <pc:chgData name="Jackie Millar" userId="a21018df-3bce-43c5-a928-08b416d5cb71" providerId="ADAL" clId="{AF0BB0F5-A11C-4307-B4E0-F715B11B5249}" dt="2024-09-17T23:21:09.227" v="2523" actId="2696"/>
        <pc:sldMkLst>
          <pc:docMk/>
          <pc:sldMk cId="4132269267" sldId="270"/>
        </pc:sldMkLst>
        <pc:spChg chg="mod">
          <ac:chgData name="Jackie Millar" userId="a21018df-3bce-43c5-a928-08b416d5cb71" providerId="ADAL" clId="{AF0BB0F5-A11C-4307-B4E0-F715B11B5249}" dt="2024-07-23T02:48:47.923" v="2332" actId="20577"/>
          <ac:spMkLst>
            <pc:docMk/>
            <pc:sldMk cId="4132269267" sldId="270"/>
            <ac:spMk id="4" creationId="{0E657A99-007A-417E-7079-C99FF2CF370C}"/>
          </ac:spMkLst>
        </pc:spChg>
      </pc:sldChg>
      <pc:sldChg chg="add del">
        <pc:chgData name="Jackie Millar" userId="a21018df-3bce-43c5-a928-08b416d5cb71" providerId="ADAL" clId="{AF0BB0F5-A11C-4307-B4E0-F715B11B5249}" dt="2024-04-11T20:45:59.081" v="1019" actId="2890"/>
        <pc:sldMkLst>
          <pc:docMk/>
          <pc:sldMk cId="1884459746" sldId="271"/>
        </pc:sldMkLst>
      </pc:sldChg>
      <pc:sldChg chg="modSp add mod modAnim">
        <pc:chgData name="Jackie Millar" userId="a21018df-3bce-43c5-a928-08b416d5cb71" providerId="ADAL" clId="{AF0BB0F5-A11C-4307-B4E0-F715B11B5249}" dt="2024-09-17T23:33:26.135" v="2649"/>
        <pc:sldMkLst>
          <pc:docMk/>
          <pc:sldMk cId="2614166718" sldId="271"/>
        </pc:sldMkLst>
        <pc:spChg chg="mod">
          <ac:chgData name="Jackie Millar" userId="a21018df-3bce-43c5-a928-08b416d5cb71" providerId="ADAL" clId="{AF0BB0F5-A11C-4307-B4E0-F715B11B5249}" dt="2024-09-17T23:22:32.504" v="2548" actId="20577"/>
          <ac:spMkLst>
            <pc:docMk/>
            <pc:sldMk cId="2614166718" sldId="271"/>
            <ac:spMk id="4" creationId="{07207199-4500-7967-283D-626F4CD76FF9}"/>
          </ac:spMkLst>
        </pc:spChg>
      </pc:sldChg>
      <pc:sldChg chg="modSp add mod ord modAnim">
        <pc:chgData name="Jackie Millar" userId="a21018df-3bce-43c5-a928-08b416d5cb71" providerId="ADAL" clId="{AF0BB0F5-A11C-4307-B4E0-F715B11B5249}" dt="2024-09-17T23:36:45.568" v="2692" actId="20577"/>
        <pc:sldMkLst>
          <pc:docMk/>
          <pc:sldMk cId="2927409523" sldId="272"/>
        </pc:sldMkLst>
        <pc:spChg chg="mod">
          <ac:chgData name="Jackie Millar" userId="a21018df-3bce-43c5-a928-08b416d5cb71" providerId="ADAL" clId="{AF0BB0F5-A11C-4307-B4E0-F715B11B5249}" dt="2024-09-17T23:36:45.568" v="2692" actId="20577"/>
          <ac:spMkLst>
            <pc:docMk/>
            <pc:sldMk cId="2927409523" sldId="272"/>
            <ac:spMk id="4" creationId="{8E92178A-D780-FE2E-82BF-0ECD0D55D4DF}"/>
          </ac:spMkLst>
        </pc:spChg>
      </pc:sldChg>
      <pc:sldChg chg="add del">
        <pc:chgData name="Jackie Millar" userId="a21018df-3bce-43c5-a928-08b416d5cb71" providerId="ADAL" clId="{AF0BB0F5-A11C-4307-B4E0-F715B11B5249}" dt="2024-07-24T00:52:04.764" v="2507" actId="2696"/>
        <pc:sldMkLst>
          <pc:docMk/>
          <pc:sldMk cId="2991471653"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26DE5-9533-453E-B79D-679F705C1C72}" type="datetimeFigureOut">
              <a:rPr lang="en-NZ" smtClean="0"/>
              <a:t>18/09/2024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B6E0F-4D81-43B3-A65E-9E3793593BA6}" type="slidenum">
              <a:rPr lang="en-NZ" smtClean="0"/>
              <a:t>‹#›</a:t>
            </a:fld>
            <a:endParaRPr lang="en-NZ"/>
          </a:p>
        </p:txBody>
      </p:sp>
    </p:spTree>
    <p:extLst>
      <p:ext uri="{BB962C8B-B14F-4D97-AF65-F5344CB8AC3E}">
        <p14:creationId xmlns:p14="http://schemas.microsoft.com/office/powerpoint/2010/main" val="12935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4101896" y="2312153"/>
            <a:ext cx="10084207" cy="4535745"/>
          </a:xfrm>
          <a:custGeom>
            <a:avLst/>
            <a:gdLst/>
            <a:ahLst/>
            <a:cxnLst/>
            <a:rect l="l" t="t" r="r" b="b"/>
            <a:pathLst>
              <a:path w="10084207" h="4535745">
                <a:moveTo>
                  <a:pt x="0" y="0"/>
                </a:moveTo>
                <a:lnTo>
                  <a:pt x="10084208" y="0"/>
                </a:lnTo>
                <a:lnTo>
                  <a:pt x="10084208" y="4535745"/>
                </a:lnTo>
                <a:lnTo>
                  <a:pt x="0" y="4535745"/>
                </a:lnTo>
                <a:lnTo>
                  <a:pt x="0" y="0"/>
                </a:lnTo>
                <a:close/>
              </a:path>
            </a:pathLst>
          </a:custGeom>
          <a:blipFill>
            <a:blip r:embed="rId2"/>
            <a:stretch>
              <a:fillRect/>
            </a:stretch>
          </a:blipFill>
        </p:spPr>
        <p:txBody>
          <a:bodyPr/>
          <a:lstStyle/>
          <a:p>
            <a:endParaRPr lang="en-US"/>
          </a:p>
        </p:txBody>
      </p:sp>
      <p:sp>
        <p:nvSpPr>
          <p:cNvPr id="3" name="Freeform 3"/>
          <p:cNvSpPr/>
          <p:nvPr/>
        </p:nvSpPr>
        <p:spPr>
          <a:xfrm>
            <a:off x="5669997" y="6962187"/>
            <a:ext cx="13010132" cy="3114038"/>
          </a:xfrm>
          <a:custGeom>
            <a:avLst/>
            <a:gdLst/>
            <a:ahLst/>
            <a:cxnLst/>
            <a:rect l="l" t="t" r="r" b="b"/>
            <a:pathLst>
              <a:path w="13010132" h="3114038">
                <a:moveTo>
                  <a:pt x="0" y="0"/>
                </a:moveTo>
                <a:lnTo>
                  <a:pt x="13010132" y="0"/>
                </a:lnTo>
                <a:lnTo>
                  <a:pt x="13010132" y="3114038"/>
                </a:lnTo>
                <a:lnTo>
                  <a:pt x="0" y="3114038"/>
                </a:lnTo>
                <a:lnTo>
                  <a:pt x="0" y="0"/>
                </a:lnTo>
                <a:close/>
              </a:path>
            </a:pathLst>
          </a:custGeom>
          <a:blipFill>
            <a:blip r:embed="rId3"/>
            <a:stretch>
              <a:fillRect/>
            </a:stretch>
          </a:blipFill>
        </p:spPr>
        <p:txBody>
          <a:bodyPr/>
          <a:lstStyle/>
          <a:p>
            <a:endParaRPr lang="en-US"/>
          </a:p>
        </p:txBody>
      </p:sp>
      <p:sp>
        <p:nvSpPr>
          <p:cNvPr id="4" name="Freeform 4"/>
          <p:cNvSpPr/>
          <p:nvPr/>
        </p:nvSpPr>
        <p:spPr>
          <a:xfrm>
            <a:off x="3752685" y="6178032"/>
            <a:ext cx="10151457" cy="2503099"/>
          </a:xfrm>
          <a:custGeom>
            <a:avLst/>
            <a:gdLst/>
            <a:ahLst/>
            <a:cxnLst/>
            <a:rect l="l" t="t" r="r" b="b"/>
            <a:pathLst>
              <a:path w="10151457" h="2503099">
                <a:moveTo>
                  <a:pt x="0" y="0"/>
                </a:moveTo>
                <a:lnTo>
                  <a:pt x="10151457" y="0"/>
                </a:lnTo>
                <a:lnTo>
                  <a:pt x="10151457" y="2503099"/>
                </a:lnTo>
                <a:lnTo>
                  <a:pt x="0" y="2503099"/>
                </a:lnTo>
                <a:lnTo>
                  <a:pt x="0" y="0"/>
                </a:lnTo>
                <a:close/>
              </a:path>
            </a:pathLst>
          </a:custGeom>
          <a:blipFill>
            <a:blip r:embed="rId4"/>
            <a:stretch>
              <a:fillRect/>
            </a:stretch>
          </a:blipFill>
        </p:spPr>
        <p:txBody>
          <a:bodyPr/>
          <a:lstStyle/>
          <a:p>
            <a:endParaRPr lang="en-US"/>
          </a:p>
        </p:txBody>
      </p:sp>
      <p:sp>
        <p:nvSpPr>
          <p:cNvPr id="5" name="Freeform 5"/>
          <p:cNvSpPr/>
          <p:nvPr/>
        </p:nvSpPr>
        <p:spPr>
          <a:xfrm>
            <a:off x="-33489" y="-85725"/>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rot="-442087">
            <a:off x="14708801" y="8514022"/>
            <a:ext cx="5924282" cy="1418005"/>
          </a:xfrm>
          <a:custGeom>
            <a:avLst/>
            <a:gdLst/>
            <a:ahLst/>
            <a:cxnLst/>
            <a:rect l="l" t="t" r="r" b="b"/>
            <a:pathLst>
              <a:path w="5924282" h="1418005">
                <a:moveTo>
                  <a:pt x="0" y="0"/>
                </a:moveTo>
                <a:lnTo>
                  <a:pt x="5924282" y="0"/>
                </a:lnTo>
                <a:lnTo>
                  <a:pt x="5924282" y="1418006"/>
                </a:lnTo>
                <a:lnTo>
                  <a:pt x="0" y="1418006"/>
                </a:lnTo>
                <a:lnTo>
                  <a:pt x="0" y="0"/>
                </a:lnTo>
                <a:close/>
              </a:path>
            </a:pathLst>
          </a:custGeom>
          <a:blipFill>
            <a:blip r:embed="rId2"/>
            <a:stretch>
              <a:fillRect/>
            </a:stretch>
          </a:blipFill>
        </p:spPr>
        <p:txBody>
          <a:bodyPr/>
          <a:lstStyle/>
          <a:p>
            <a:endParaRPr lang="en-US"/>
          </a:p>
        </p:txBody>
      </p:sp>
      <p:sp>
        <p:nvSpPr>
          <p:cNvPr id="3" name="Freeform 3"/>
          <p:cNvSpPr/>
          <p:nvPr/>
        </p:nvSpPr>
        <p:spPr>
          <a:xfrm>
            <a:off x="-3124199" y="-1790699"/>
            <a:ext cx="21779464" cy="12284286"/>
          </a:xfrm>
          <a:custGeom>
            <a:avLst/>
            <a:gdLst/>
            <a:ahLst/>
            <a:cxnLst/>
            <a:rect l="l" t="t" r="r" b="b"/>
            <a:pathLst>
              <a:path w="21656961" h="12182041">
                <a:moveTo>
                  <a:pt x="0" y="0"/>
                </a:moveTo>
                <a:lnTo>
                  <a:pt x="21656961" y="0"/>
                </a:lnTo>
                <a:lnTo>
                  <a:pt x="21656961" y="12182041"/>
                </a:lnTo>
                <a:lnTo>
                  <a:pt x="0" y="12182041"/>
                </a:lnTo>
                <a:lnTo>
                  <a:pt x="0" y="0"/>
                </a:lnTo>
                <a:close/>
              </a:path>
            </a:pathLst>
          </a:custGeom>
          <a:blipFill>
            <a:blip r:embed="rId3"/>
            <a:stretch>
              <a:fillRect l="-10527" r="-10527"/>
            </a:stretch>
          </a:blipFill>
        </p:spPr>
        <p:txBody>
          <a:bodyPr/>
          <a:lstStyle/>
          <a:p>
            <a:r>
              <a:rPr lang="en-US"/>
              <a:t>Having unpacked how missional leadership is shaped by prayer in Session One, Session Two aims to put region-specific, practical next steps in place. Join us for a facilitated conversation that welcomes a collaborative church approach with a heart for our communities and region, based on Matthew 28: 16 - 20</a:t>
            </a:r>
            <a:endParaRPr lang="en-US" dirty="0"/>
          </a:p>
        </p:txBody>
      </p:sp>
      <p:sp>
        <p:nvSpPr>
          <p:cNvPr id="4" name="Freeform 4"/>
          <p:cNvSpPr/>
          <p:nvPr/>
        </p:nvSpPr>
        <p:spPr>
          <a:xfrm>
            <a:off x="11625191" y="5309310"/>
            <a:ext cx="6293401" cy="2830690"/>
          </a:xfrm>
          <a:custGeom>
            <a:avLst/>
            <a:gdLst/>
            <a:ahLst/>
            <a:cxnLst/>
            <a:rect l="l" t="t" r="r" b="b"/>
            <a:pathLst>
              <a:path w="6293401" h="2830690">
                <a:moveTo>
                  <a:pt x="0" y="0"/>
                </a:moveTo>
                <a:lnTo>
                  <a:pt x="6293401" y="0"/>
                </a:lnTo>
                <a:lnTo>
                  <a:pt x="6293401" y="2830690"/>
                </a:lnTo>
                <a:lnTo>
                  <a:pt x="0" y="2830690"/>
                </a:lnTo>
                <a:lnTo>
                  <a:pt x="0" y="0"/>
                </a:lnTo>
                <a:close/>
              </a:path>
            </a:pathLst>
          </a:custGeom>
          <a:blipFill>
            <a:blip r:embed="rId4"/>
            <a:stretch>
              <a:fillRect/>
            </a:stretch>
          </a:blipFill>
        </p:spPr>
        <p:txBody>
          <a:bodyPr/>
          <a:lstStyle/>
          <a:p>
            <a:endParaRPr lang="en-US"/>
          </a:p>
        </p:txBody>
      </p:sp>
      <p:sp>
        <p:nvSpPr>
          <p:cNvPr id="5" name="Freeform 5"/>
          <p:cNvSpPr/>
          <p:nvPr/>
        </p:nvSpPr>
        <p:spPr>
          <a:xfrm>
            <a:off x="11377541" y="7706502"/>
            <a:ext cx="6293401" cy="1551798"/>
          </a:xfrm>
          <a:custGeom>
            <a:avLst/>
            <a:gdLst/>
            <a:ahLst/>
            <a:cxnLst/>
            <a:rect l="l" t="t" r="r" b="b"/>
            <a:pathLst>
              <a:path w="6293401" h="1551798">
                <a:moveTo>
                  <a:pt x="0" y="0"/>
                </a:moveTo>
                <a:lnTo>
                  <a:pt x="6293401" y="0"/>
                </a:lnTo>
                <a:lnTo>
                  <a:pt x="6293401" y="1551798"/>
                </a:lnTo>
                <a:lnTo>
                  <a:pt x="0" y="1551798"/>
                </a:lnTo>
                <a:lnTo>
                  <a:pt x="0" y="0"/>
                </a:lnTo>
                <a:close/>
              </a:path>
            </a:pathLst>
          </a:custGeom>
          <a:blipFill>
            <a:blip r:embed="rId5"/>
            <a:stretch>
              <a:fillRect/>
            </a:stretch>
          </a:blipFill>
        </p:spPr>
        <p:txBody>
          <a:bodyPr/>
          <a:lstStyle/>
          <a:p>
            <a:endParaRPr lang="en-US"/>
          </a:p>
        </p:txBody>
      </p:sp>
      <p:sp>
        <p:nvSpPr>
          <p:cNvPr id="6" name="TextBox 5">
            <a:extLst>
              <a:ext uri="{FF2B5EF4-FFF2-40B4-BE49-F238E27FC236}">
                <a16:creationId xmlns:a16="http://schemas.microsoft.com/office/drawing/2014/main" id="{2DA91FA1-59AE-5FB4-DBCD-D3395F5DA552}"/>
              </a:ext>
            </a:extLst>
          </p:cNvPr>
          <p:cNvSpPr txBox="1"/>
          <p:nvPr/>
        </p:nvSpPr>
        <p:spPr>
          <a:xfrm>
            <a:off x="0" y="2095500"/>
            <a:ext cx="11049001" cy="5923929"/>
          </a:xfrm>
          <a:prstGeom prst="rect">
            <a:avLst/>
          </a:prstGeom>
          <a:noFill/>
        </p:spPr>
        <p:txBody>
          <a:bodyPr wrap="square" rtlCol="0">
            <a:spAutoFit/>
          </a:bodyPr>
          <a:lstStyle/>
          <a:p>
            <a:pPr>
              <a:lnSpc>
                <a:spcPct val="150000"/>
              </a:lnSpc>
            </a:pPr>
            <a:r>
              <a:rPr lang="en-US" sz="3200" dirty="0">
                <a:latin typeface="Source Sans Pro" panose="020B0503030403020204" pitchFamily="34" charset="0"/>
                <a:ea typeface="Source Sans Pro" panose="020B0503030403020204" pitchFamily="34" charset="0"/>
              </a:rPr>
              <a:t>Having unpacked how missional leadership is shaped by prayer in Session One, Session Two aims to put region-specific, practical next steps in place. </a:t>
            </a:r>
          </a:p>
          <a:p>
            <a:pPr>
              <a:lnSpc>
                <a:spcPct val="150000"/>
              </a:lnSpc>
            </a:pPr>
            <a:r>
              <a:rPr lang="en-US" sz="3200" dirty="0">
                <a:latin typeface="Source Sans Pro" panose="020B0503030403020204" pitchFamily="34" charset="0"/>
                <a:ea typeface="Source Sans Pro" panose="020B0503030403020204" pitchFamily="34" charset="0"/>
              </a:rPr>
              <a:t>Join us for a facilitated conversation that welcomes a collaborative church approach with a heart for our communities and region, based on Matthew 28: 16 - 20. </a:t>
            </a:r>
          </a:p>
          <a:p>
            <a:pPr>
              <a:lnSpc>
                <a:spcPct val="150000"/>
              </a:lnSpc>
            </a:pPr>
            <a:endParaRPr lang="en-US" sz="3200" dirty="0">
              <a:latin typeface="Source Sans Pro" panose="020B0503030403020204" pitchFamily="34" charset="0"/>
              <a:ea typeface="Source Sans Pro" panose="020B0503030403020204" pitchFamily="34" charset="0"/>
            </a:endParaRPr>
          </a:p>
          <a:p>
            <a:pPr>
              <a:lnSpc>
                <a:spcPct val="150000"/>
              </a:lnSpc>
            </a:pPr>
            <a:r>
              <a:rPr lang="en-US" sz="3200" dirty="0">
                <a:latin typeface="Source Sans Pro" panose="020B0503030403020204" pitchFamily="34" charset="0"/>
                <a:ea typeface="Source Sans Pro" panose="020B0503030403020204" pitchFamily="34" charset="0"/>
              </a:rPr>
              <a:t>Let’s get practical!</a:t>
            </a:r>
            <a:endParaRPr lang="en-NZ" sz="320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C924A8F6-1B1C-1D33-2DD4-2C32AAEE88E7}"/>
              </a:ext>
            </a:extLst>
          </p:cNvPr>
          <p:cNvSpPr txBox="1"/>
          <p:nvPr/>
        </p:nvSpPr>
        <p:spPr>
          <a:xfrm>
            <a:off x="1066800" y="647700"/>
            <a:ext cx="16002000" cy="9192260"/>
          </a:xfrm>
          <a:prstGeom prst="rect">
            <a:avLst/>
          </a:prstGeom>
          <a:noFill/>
        </p:spPr>
        <p:txBody>
          <a:bodyPr wrap="square">
            <a:spAutoFit/>
          </a:bodyPr>
          <a:lstStyle/>
          <a:p>
            <a:pPr algn="r"/>
            <a:r>
              <a:rPr lang="en-NZ" sz="4000" b="1" dirty="0">
                <a:effectLst/>
                <a:latin typeface="Source Sans Pro" panose="020B0503030403020204" pitchFamily="34" charset="0"/>
                <a:ea typeface="Source Sans Pro" panose="020B0503030403020204" pitchFamily="34" charset="0"/>
                <a:cs typeface="Times New Roman" panose="02020603050405020304" pitchFamily="18" charset="0"/>
              </a:rPr>
              <a:t>Missional Leadership is Shaped by Prayer</a:t>
            </a:r>
          </a:p>
          <a:p>
            <a:pPr algn="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endParaRPr lang="en-NZ" sz="4000"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b="1" kern="100" dirty="0">
                <a:latin typeface="Source Sans Pro" panose="020B0503030403020204" pitchFamily="34" charset="0"/>
                <a:ea typeface="Source Sans Pro" panose="020B0503030403020204" pitchFamily="34" charset="0"/>
                <a:cs typeface="Times New Roman" panose="02020603050405020304" pitchFamily="18" charset="0"/>
              </a:rPr>
              <a:t>S</a:t>
            </a:r>
            <a:r>
              <a:rPr lang="en-NZ"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ession </a:t>
            </a:r>
            <a:r>
              <a:rPr lang="en-NZ" sz="2400" b="1" kern="100" dirty="0">
                <a:latin typeface="Source Sans Pro" panose="020B0503030403020204" pitchFamily="34" charset="0"/>
                <a:ea typeface="Source Sans Pro" panose="020B0503030403020204" pitchFamily="34" charset="0"/>
                <a:cs typeface="Times New Roman" panose="02020603050405020304" pitchFamily="18" charset="0"/>
              </a:rPr>
              <a:t>O</a:t>
            </a:r>
            <a:r>
              <a:rPr lang="en-NZ"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ne</a:t>
            </a:r>
            <a:r>
              <a:rPr lang="en-NZ" sz="2400" b="1" kern="100" dirty="0">
                <a:latin typeface="Source Sans Pro" panose="020B0503030403020204" pitchFamily="34" charset="0"/>
                <a:ea typeface="Source Sans Pro" panose="020B0503030403020204" pitchFamily="34" charset="0"/>
                <a:cs typeface="Times New Roman" panose="02020603050405020304" pitchFamily="18" charset="0"/>
              </a:rPr>
              <a:t> Summary</a:t>
            </a:r>
          </a:p>
          <a:p>
            <a:pPr>
              <a:lnSpc>
                <a:spcPct val="150000"/>
              </a:lnSpc>
              <a:spcAft>
                <a:spcPts val="800"/>
              </a:spcAft>
            </a:pPr>
            <a:r>
              <a:rPr lang="en-NZ" sz="2400" kern="100" dirty="0">
                <a:latin typeface="Source Sans Pro" panose="020B0503030403020204" pitchFamily="34" charset="0"/>
                <a:ea typeface="Source Sans Pro" panose="020B0503030403020204" pitchFamily="34" charset="0"/>
                <a:cs typeface="Times New Roman" panose="02020603050405020304" pitchFamily="18" charset="0"/>
              </a:rPr>
              <a:t>~ We lead with the mission in mind = missional leadership</a:t>
            </a: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 Prayer shapes and impacts our leadership and the mission. </a:t>
            </a:r>
          </a:p>
          <a:p>
            <a:pPr>
              <a:lnSpc>
                <a:spcPct val="150000"/>
              </a:lnSpc>
              <a:spcAft>
                <a:spcPts val="800"/>
              </a:spcAft>
            </a:pPr>
            <a:r>
              <a:rPr lang="en-NZ" sz="2400" kern="100" dirty="0">
                <a:latin typeface="Source Sans Pro" panose="020B0503030403020204" pitchFamily="34" charset="0"/>
                <a:ea typeface="Source Sans Pro" panose="020B0503030403020204" pitchFamily="34" charset="0"/>
                <a:cs typeface="Times New Roman" panose="02020603050405020304" pitchFamily="18" charset="0"/>
              </a:rPr>
              <a:t>~ We considered the mission and leadership in light of:</a:t>
            </a:r>
          </a:p>
          <a:p>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	</a:t>
            </a:r>
            <a:r>
              <a:rPr lang="en-NZ" sz="2400" dirty="0">
                <a:latin typeface="Source Sans Pro" panose="020B0503030403020204" pitchFamily="34" charset="0"/>
                <a:ea typeface="Source Sans Pro" panose="020B0503030403020204" pitchFamily="34" charset="0"/>
              </a:rPr>
              <a:t>Our plans, the world’s plans, or God’s plans? 	Our timing, the world’s timing, or God’s timing?</a:t>
            </a:r>
          </a:p>
          <a:p>
            <a:pPr>
              <a:lnSpc>
                <a:spcPct val="150000"/>
              </a:lnSpc>
              <a:spcAft>
                <a:spcPts val="800"/>
              </a:spcAft>
            </a:pPr>
            <a:endPar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What is God’s mission? </a:t>
            </a: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Is Matt 28: 19 God’s mission too? </a:t>
            </a:r>
          </a:p>
          <a:p>
            <a:pPr>
              <a:lnSpc>
                <a:spcPct val="150000"/>
              </a:lnSpc>
              <a:spcAft>
                <a:spcPts val="800"/>
              </a:spcAft>
            </a:pPr>
            <a:r>
              <a:rPr lang="en-NZ"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Consider </a:t>
            </a: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Luke 4: 18 – 19, Acts 13:22 and Ps 146: 5 – 10 and discuss what is on God’s heart. </a:t>
            </a:r>
          </a:p>
          <a:p>
            <a:pPr>
              <a:lnSpc>
                <a:spcPct val="150000"/>
              </a:lnSpc>
              <a:spcAft>
                <a:spcPts val="800"/>
              </a:spcAft>
            </a:pPr>
            <a:endPar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God’s mission is what is on his heart for humanity and is intertwined in establishing his kingdom rule on Earth.</a:t>
            </a:r>
          </a:p>
          <a:p>
            <a:pPr>
              <a:lnSpc>
                <a:spcPct val="150000"/>
              </a:lnSpc>
              <a:spcAft>
                <a:spcPts val="800"/>
              </a:spcAft>
            </a:pPr>
            <a:endPar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Key themes – Justice, righteousness, mercy, for all to know him, reconciliation, freedom, salvation, relationship, and love.</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20B2FE8A-A558-63A1-8511-8593845484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4EDD42-17EE-92F2-28BB-01D2DAAE9AF8}"/>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8E92178A-D780-FE2E-82BF-0ECD0D55D4DF}"/>
              </a:ext>
            </a:extLst>
          </p:cNvPr>
          <p:cNvSpPr txBox="1"/>
          <p:nvPr/>
        </p:nvSpPr>
        <p:spPr>
          <a:xfrm>
            <a:off x="1447800" y="1257300"/>
            <a:ext cx="15621000" cy="6976269"/>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How Prayer Impacts Our Leadership and </a:t>
            </a:r>
            <a:r>
              <a:rPr lang="en-NZ" sz="4000" b="1" kern="100" dirty="0">
                <a:latin typeface="Source Sans Pro" panose="020B0503030403020204" pitchFamily="34" charset="0"/>
                <a:ea typeface="Source Sans Pro" panose="020B0503030403020204" pitchFamily="34" charset="0"/>
                <a:cs typeface="Times New Roman" panose="02020603050405020304" pitchFamily="18" charset="0"/>
              </a:rPr>
              <a:t>T</a:t>
            </a: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he Mission </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gn="r">
              <a:spcAft>
                <a:spcPts val="800"/>
              </a:spcAft>
            </a:pPr>
            <a:endParaRPr lang="en-NZ" sz="4000" b="1" dirty="0">
              <a:latin typeface="Source Sans Pro" panose="020B0503030403020204" pitchFamily="34" charset="0"/>
              <a:ea typeface="Source Sans Pro" panose="020B0503030403020204" pitchFamily="34" charset="0"/>
              <a:cs typeface="Times New Roman" panose="02020603050405020304" pitchFamily="18" charset="0"/>
            </a:endParaRPr>
          </a:p>
          <a:p>
            <a:pPr>
              <a:spcAft>
                <a:spcPts val="800"/>
              </a:spcAft>
            </a:pPr>
            <a:r>
              <a:rPr lang="en-NZ" sz="3200" dirty="0">
                <a:effectLst/>
                <a:latin typeface="Calibri" panose="020F0502020204030204" pitchFamily="34" charset="0"/>
                <a:ea typeface="Calibri" panose="020F0502020204030204" pitchFamily="34" charset="0"/>
                <a:cs typeface="Times New Roman" panose="02020603050405020304" pitchFamily="18" charset="0"/>
              </a:rPr>
              <a:t>What is prayer?</a:t>
            </a:r>
          </a:p>
          <a:p>
            <a:pPr>
              <a:spcAft>
                <a:spcPts val="800"/>
              </a:spcAft>
            </a:pPr>
            <a:endParaRPr lang="en-NZ" sz="3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NZ" sz="3200" dirty="0">
                <a:effectLst/>
                <a:latin typeface="Calibri" panose="020F0502020204030204" pitchFamily="34" charset="0"/>
                <a:ea typeface="Calibri" panose="020F0502020204030204" pitchFamily="34" charset="0"/>
                <a:cs typeface="Times New Roman" panose="02020603050405020304" pitchFamily="18" charset="0"/>
              </a:rPr>
              <a:t>Consider </a:t>
            </a:r>
            <a:r>
              <a:rPr lang="en-NZ" sz="3200" u="sng" dirty="0">
                <a:effectLst/>
                <a:latin typeface="Calibri" panose="020F0502020204030204" pitchFamily="34" charset="0"/>
                <a:ea typeface="Calibri" panose="020F0502020204030204" pitchFamily="34" charset="0"/>
                <a:cs typeface="Times New Roman" panose="02020603050405020304" pitchFamily="18" charset="0"/>
              </a:rPr>
              <a:t>current</a:t>
            </a:r>
            <a:r>
              <a:rPr lang="en-NZ" sz="3200" dirty="0">
                <a:effectLst/>
                <a:latin typeface="Calibri" panose="020F0502020204030204" pitchFamily="34" charset="0"/>
                <a:ea typeface="Calibri" panose="020F0502020204030204" pitchFamily="34" charset="0"/>
                <a:cs typeface="Times New Roman" panose="02020603050405020304" pitchFamily="18" charset="0"/>
              </a:rPr>
              <a:t> prayer practices and rhythms that foster or facilitate prayer for mission and missional leadership.</a:t>
            </a:r>
          </a:p>
          <a:p>
            <a:pPr>
              <a:spcAft>
                <a:spcPts val="800"/>
              </a:spcAft>
            </a:pPr>
            <a:endParaRPr lang="en-NZ" sz="3200" kern="100" dirty="0">
              <a:latin typeface="Calibri" panose="020F0502020204030204" pitchFamily="34" charset="0"/>
              <a:ea typeface="Source Sans Pro" panose="020B0503030403020204" pitchFamily="34" charset="0"/>
              <a:cs typeface="Times New Roman" panose="02020603050405020304" pitchFamily="18" charset="0"/>
            </a:endParaRPr>
          </a:p>
          <a:p>
            <a:pPr>
              <a:spcAft>
                <a:spcPts val="800"/>
              </a:spcAft>
            </a:pPr>
            <a:r>
              <a:rPr lang="en-NZ" sz="3200" dirty="0">
                <a:latin typeface="Calibri" panose="020F0502020204030204" pitchFamily="34" charset="0"/>
                <a:ea typeface="Calibri" panose="020F0502020204030204" pitchFamily="34" charset="0"/>
                <a:cs typeface="Times New Roman" panose="02020603050405020304" pitchFamily="18" charset="0"/>
              </a:rPr>
              <a:t>D</a:t>
            </a:r>
            <a:r>
              <a:rPr lang="en-NZ" sz="3200" dirty="0">
                <a:effectLst/>
                <a:latin typeface="Calibri" panose="020F0502020204030204" pitchFamily="34" charset="0"/>
                <a:ea typeface="Calibri" panose="020F0502020204030204" pitchFamily="34" charset="0"/>
                <a:cs typeface="Times New Roman" panose="02020603050405020304" pitchFamily="18" charset="0"/>
              </a:rPr>
              <a:t>o you notice any gaps in the ‘prayer space’ when it comes to mission and missional leadership? What needs to change or be added to, that fosters prayer into the vision, mission, leadership and way things are implemented and outworked?</a:t>
            </a:r>
            <a:endParaRPr lang="en-NZ" sz="3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17987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1BDFB043-D852-AD09-BA1A-5C3A0F57E0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6323B0-A729-EC71-0FD9-763F81DCCEE5}"/>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07207199-4500-7967-283D-626F4CD76FF9}"/>
              </a:ext>
            </a:extLst>
          </p:cNvPr>
          <p:cNvSpPr txBox="1"/>
          <p:nvPr/>
        </p:nvSpPr>
        <p:spPr>
          <a:xfrm>
            <a:off x="609600" y="876300"/>
            <a:ext cx="17068800" cy="9320372"/>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Putting it all together – a facilitated conversation </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nSpc>
                <a:spcPct val="150000"/>
              </a:lnSpc>
              <a:spcAft>
                <a:spcPts val="800"/>
              </a:spcAft>
            </a:pPr>
            <a:r>
              <a:rPr lang="en-NZ" sz="2800" kern="100" dirty="0">
                <a:latin typeface="Calibri" panose="020F0502020204030204" pitchFamily="34" charset="0"/>
                <a:ea typeface="Calibri" panose="020F0502020204030204" pitchFamily="34" charset="0"/>
                <a:cs typeface="Times New Roman" panose="02020603050405020304" pitchFamily="18" charset="0"/>
              </a:rPr>
              <a:t>A</a:t>
            </a:r>
            <a:r>
              <a:rPr lang="en-NZ" sz="2800" kern="100" dirty="0">
                <a:effectLst/>
                <a:latin typeface="Calibri" panose="020F0502020204030204" pitchFamily="34" charset="0"/>
                <a:ea typeface="Calibri" panose="020F0502020204030204" pitchFamily="34" charset="0"/>
                <a:cs typeface="Times New Roman" panose="02020603050405020304" pitchFamily="18" charset="0"/>
              </a:rPr>
              <a:t> few questions, to start the conversation, where we all can contribute. </a:t>
            </a:r>
          </a:p>
          <a:p>
            <a:pPr marL="342900" lvl="0" indent="-342900">
              <a:lnSpc>
                <a:spcPct val="150000"/>
              </a:lnSpc>
              <a:buFont typeface="Symbol" panose="05050102010706020507" pitchFamily="18" charset="2"/>
              <a:buChar char=""/>
            </a:pPr>
            <a:r>
              <a:rPr lang="en-NZ" sz="2800" kern="100" dirty="0">
                <a:effectLst/>
                <a:latin typeface="Calibri" panose="020F0502020204030204" pitchFamily="34" charset="0"/>
                <a:ea typeface="Calibri" panose="020F0502020204030204" pitchFamily="34" charset="0"/>
                <a:cs typeface="Times New Roman" panose="02020603050405020304" pitchFamily="18" charset="0"/>
              </a:rPr>
              <a:t>How well do we know our region? Our suburb, wider community, city or town. Should we even be praying for our region? Needs of the region? Strengths of the region?</a:t>
            </a:r>
          </a:p>
          <a:p>
            <a:pPr marL="342900" lvl="0" indent="-342900">
              <a:lnSpc>
                <a:spcPct val="150000"/>
              </a:lnSpc>
              <a:buFont typeface="Symbol" panose="05050102010706020507" pitchFamily="18" charset="2"/>
              <a:buChar char=""/>
            </a:pPr>
            <a:r>
              <a:rPr lang="en-NZ" sz="2800" kern="100" dirty="0">
                <a:effectLst/>
                <a:latin typeface="Calibri" panose="020F0502020204030204" pitchFamily="34" charset="0"/>
                <a:ea typeface="Calibri" panose="020F0502020204030204" pitchFamily="34" charset="0"/>
                <a:cs typeface="Times New Roman" panose="02020603050405020304" pitchFamily="18" charset="0"/>
              </a:rPr>
              <a:t>Who can we work alongside and pray for – NPOs, other churches, community groups etc? How? Who is coordinating </a:t>
            </a:r>
            <a:r>
              <a:rPr lang="en-NZ" sz="2800" kern="100" dirty="0">
                <a:latin typeface="Calibri" panose="020F0502020204030204" pitchFamily="34" charset="0"/>
                <a:ea typeface="Calibri" panose="020F0502020204030204" pitchFamily="34" charset="0"/>
                <a:cs typeface="Times New Roman" panose="02020603050405020304" pitchFamily="18" charset="0"/>
              </a:rPr>
              <a:t>this?</a:t>
            </a:r>
          </a:p>
          <a:p>
            <a:pPr marL="342900" lvl="0" indent="-342900">
              <a:lnSpc>
                <a:spcPct val="150000"/>
              </a:lnSpc>
              <a:buFont typeface="Symbol" panose="05050102010706020507" pitchFamily="18" charset="2"/>
              <a:buChar char=""/>
            </a:pPr>
            <a:r>
              <a:rPr lang="en-NZ" sz="2800" kern="100" dirty="0">
                <a:effectLst/>
                <a:latin typeface="Calibri" panose="020F0502020204030204" pitchFamily="34" charset="0"/>
                <a:ea typeface="Calibri" panose="020F0502020204030204" pitchFamily="34" charset="0"/>
                <a:cs typeface="Times New Roman" panose="02020603050405020304" pitchFamily="18" charset="0"/>
              </a:rPr>
              <a:t>Can we ‘do’ missional leadership without prayer? Do we want to?</a:t>
            </a:r>
          </a:p>
          <a:p>
            <a:pPr marL="342900" lvl="0" indent="-342900">
              <a:lnSpc>
                <a:spcPct val="150000"/>
              </a:lnSpc>
              <a:buFont typeface="Symbol" panose="05050102010706020507" pitchFamily="18" charset="2"/>
              <a:buChar char=""/>
            </a:pPr>
            <a:r>
              <a:rPr lang="en-NZ" sz="2800" kern="100" dirty="0">
                <a:effectLst/>
                <a:latin typeface="Calibri" panose="020F0502020204030204" pitchFamily="34" charset="0"/>
                <a:ea typeface="Calibri" panose="020F0502020204030204" pitchFamily="34" charset="0"/>
                <a:cs typeface="Times New Roman" panose="02020603050405020304" pitchFamily="18" charset="0"/>
              </a:rPr>
              <a:t>How are we encouraging the people we lead to be in prayer for ‘others’, what does our personal prayer time look like for the region? </a:t>
            </a:r>
          </a:p>
          <a:p>
            <a:pPr marL="342900" lvl="0" indent="-342900">
              <a:lnSpc>
                <a:spcPct val="150000"/>
              </a:lnSpc>
              <a:buFont typeface="Symbol" panose="05050102010706020507" pitchFamily="18" charset="2"/>
              <a:buChar char=""/>
            </a:pPr>
            <a:r>
              <a:rPr lang="en-NZ" sz="2800" kern="100" dirty="0">
                <a:latin typeface="Calibri" panose="020F0502020204030204" pitchFamily="34" charset="0"/>
                <a:ea typeface="Calibri" panose="020F0502020204030204" pitchFamily="34" charset="0"/>
                <a:cs typeface="Times New Roman" panose="02020603050405020304" pitchFamily="18" charset="0"/>
              </a:rPr>
              <a:t>What about praying for the region at a ministry or church level? Why should we?</a:t>
            </a:r>
          </a:p>
          <a:p>
            <a:pPr marL="342900" lvl="0" indent="-342900">
              <a:lnSpc>
                <a:spcPct val="150000"/>
              </a:lnSpc>
              <a:buFont typeface="Symbol" panose="05050102010706020507" pitchFamily="18" charset="2"/>
              <a:buChar char=""/>
            </a:pPr>
            <a:r>
              <a:rPr lang="en-NZ" sz="2800" dirty="0">
                <a:latin typeface="+mj-lt"/>
              </a:rPr>
              <a:t>Do we need more prayer meetings or can we tweak and work off what is already there, in our context? </a:t>
            </a:r>
          </a:p>
          <a:p>
            <a:pPr marL="342900" lvl="0" indent="-342900">
              <a:lnSpc>
                <a:spcPct val="150000"/>
              </a:lnSpc>
              <a:buFont typeface="Symbol" panose="05050102010706020507" pitchFamily="18" charset="2"/>
              <a:buChar char=""/>
            </a:pPr>
            <a:r>
              <a:rPr lang="en-NZ" sz="2800" dirty="0">
                <a:latin typeface="+mj-lt"/>
              </a:rPr>
              <a:t>How vague or specific, how cautious or bold are our prayers – individually and corporately? </a:t>
            </a:r>
            <a:endParaRPr lang="en-NZ" sz="2800" kern="100" dirty="0">
              <a:latin typeface="+mj-l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2800" kern="100" dirty="0">
                <a:latin typeface="Calibri" panose="020F0502020204030204" pitchFamily="34" charset="0"/>
                <a:ea typeface="Calibri" panose="020F0502020204030204" pitchFamily="34" charset="0"/>
                <a:cs typeface="Times New Roman" panose="02020603050405020304" pitchFamily="18" charset="0"/>
              </a:rPr>
              <a:t>How can we support one another – in different churches?</a:t>
            </a:r>
            <a:endParaRPr lang="en-NZ"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16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20B2FE8A-A558-63A1-8511-8593845484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4EDD42-17EE-92F2-28BB-01D2DAAE9AF8}"/>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8E92178A-D780-FE2E-82BF-0ECD0D55D4DF}"/>
              </a:ext>
            </a:extLst>
          </p:cNvPr>
          <p:cNvSpPr txBox="1"/>
          <p:nvPr/>
        </p:nvSpPr>
        <p:spPr>
          <a:xfrm>
            <a:off x="1447800" y="1257300"/>
            <a:ext cx="15621000" cy="6730048"/>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Prayer Practices That Impact Missional Leadership </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gn="r">
              <a:spcAft>
                <a:spcPts val="800"/>
              </a:spcAft>
            </a:pPr>
            <a:endParaRPr lang="en-NZ" sz="4000" b="1"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3200" kern="100" dirty="0">
                <a:effectLst/>
                <a:latin typeface="Calibri" panose="020F0502020204030204" pitchFamily="34" charset="0"/>
                <a:ea typeface="Calibri" panose="020F0502020204030204" pitchFamily="34" charset="0"/>
                <a:cs typeface="Times New Roman" panose="02020603050405020304" pitchFamily="18" charset="0"/>
              </a:rPr>
              <a:t>Prayerful missional leadership is the goal.</a:t>
            </a:r>
          </a:p>
          <a:p>
            <a:pPr>
              <a:lnSpc>
                <a:spcPct val="150000"/>
              </a:lnSpc>
              <a:spcAft>
                <a:spcPts val="800"/>
              </a:spcAft>
            </a:pPr>
            <a:endParaRPr lang="en-NZ"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NZ" sz="3200" kern="100" dirty="0">
                <a:effectLst/>
                <a:latin typeface="Calibri" panose="020F0502020204030204" pitchFamily="34" charset="0"/>
                <a:ea typeface="Calibri" panose="020F0502020204030204" pitchFamily="34" charset="0"/>
                <a:cs typeface="Times New Roman" panose="02020603050405020304" pitchFamily="18" charset="0"/>
              </a:rPr>
              <a:t>Missional Leadership and its practical, day-to-day outworking is to be soaked in prayer.</a:t>
            </a:r>
          </a:p>
          <a:p>
            <a:pPr>
              <a:lnSpc>
                <a:spcPct val="150000"/>
              </a:lnSpc>
              <a:spcAft>
                <a:spcPts val="800"/>
              </a:spcAft>
            </a:pPr>
            <a:endParaRPr lang="en-NZ" sz="3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NZ" sz="3200" dirty="0"/>
              <a:t>What’s the ‘one-next thing’ you can do in your context that will foster this kind of prayer? </a:t>
            </a:r>
            <a:endParaRPr lang="en-NZ"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29274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AB0FA8A458E54EB3C916384274EFE7" ma:contentTypeVersion="20" ma:contentTypeDescription="Create a new document." ma:contentTypeScope="" ma:versionID="669b3195ccf9479d42f1e6c6f2a610c6">
  <xsd:schema xmlns:xsd="http://www.w3.org/2001/XMLSchema" xmlns:xs="http://www.w3.org/2001/XMLSchema" xmlns:p="http://schemas.microsoft.com/office/2006/metadata/properties" xmlns:ns2="5b787112-a2df-47e2-b6fa-961b82131c33" xmlns:ns3="dc064e63-ed66-4316-b8c8-acf766df3c2d" targetNamespace="http://schemas.microsoft.com/office/2006/metadata/properties" ma:root="true" ma:fieldsID="fa90f2cc5728f56b7e8dba4f5012e4b4" ns2:_="" ns3:_="">
    <xsd:import namespace="5b787112-a2df-47e2-b6fa-961b82131c33"/>
    <xsd:import namespace="dc064e63-ed66-4316-b8c8-acf766df3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Notes0"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mag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87112-a2df-47e2-b6fa-961b82131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s0" ma:index="18" nillable="true" ma:displayName="Notes" ma:format="Dropdown" ma:internalName="Notes0">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1c7281c-57cf-4909-afe4-4e42d36229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Image" ma:index="26" nillable="true" ma:displayName="Image" ma:format="Thumbnail" ma:internalName="Imag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064e63-ed66-4316-b8c8-acf766df3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cfea1b2-40eb-4b02-9e7b-d6e24a5cbe10}" ma:internalName="TaxCatchAll" ma:showField="CatchAllData" ma:web="dc064e63-ed66-4316-b8c8-acf766df3c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064e63-ed66-4316-b8c8-acf766df3c2d" xsi:nil="true"/>
    <lcf76f155ced4ddcb4097134ff3c332f xmlns="5b787112-a2df-47e2-b6fa-961b82131c33">
      <Terms xmlns="http://schemas.microsoft.com/office/infopath/2007/PartnerControls"/>
    </lcf76f155ced4ddcb4097134ff3c332f>
    <Notes0 xmlns="5b787112-a2df-47e2-b6fa-961b82131c33" xsi:nil="true"/>
    <Image xmlns="5b787112-a2df-47e2-b6fa-961b82131c33" xsi:nil="true"/>
  </documentManagement>
</p:properties>
</file>

<file path=customXml/itemProps1.xml><?xml version="1.0" encoding="utf-8"?>
<ds:datastoreItem xmlns:ds="http://schemas.openxmlformats.org/officeDocument/2006/customXml" ds:itemID="{6721C274-F89D-4AB3-AAD2-44D50252B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87112-a2df-47e2-b6fa-961b82131c33"/>
    <ds:schemaRef ds:uri="dc064e63-ed66-4316-b8c8-acf766df3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C40C45-50FA-4EB0-9E33-E9795DD11030}">
  <ds:schemaRefs>
    <ds:schemaRef ds:uri="http://schemas.microsoft.com/sharepoint/v3/contenttype/forms"/>
  </ds:schemaRefs>
</ds:datastoreItem>
</file>

<file path=customXml/itemProps3.xml><?xml version="1.0" encoding="utf-8"?>
<ds:datastoreItem xmlns:ds="http://schemas.openxmlformats.org/officeDocument/2006/customXml" ds:itemID="{FDADEFC5-27F7-4890-A3EF-5FFB189CB0C6}">
  <ds:schemaRefs>
    <ds:schemaRef ds:uri="http://schemas.microsoft.com/office/2006/metadata/properties"/>
    <ds:schemaRef ds:uri="http://schemas.microsoft.com/office/infopath/2007/PartnerControls"/>
    <ds:schemaRef ds:uri="dc064e63-ed66-4316-b8c8-acf766df3c2d"/>
    <ds:schemaRef ds:uri="5b787112-a2df-47e2-b6fa-961b82131c33"/>
  </ds:schemaRefs>
</ds:datastoreItem>
</file>

<file path=docProps/app.xml><?xml version="1.0" encoding="utf-8"?>
<Properties xmlns="http://schemas.openxmlformats.org/officeDocument/2006/extended-properties" xmlns:vt="http://schemas.openxmlformats.org/officeDocument/2006/docPropsVTypes">
  <TotalTime>302</TotalTime>
  <Words>610</Words>
  <Application>Microsoft Office PowerPoint</Application>
  <PresentationFormat>Custom</PresentationFormat>
  <Paragraphs>46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Source Sans Pro</vt:lpstr>
      <vt:lpstr>Aptos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Regional Summit Slides</dc:title>
  <dc:creator>Jackie Millar</dc:creator>
  <cp:lastModifiedBy>Jackie Millar</cp:lastModifiedBy>
  <cp:revision>2</cp:revision>
  <dcterms:created xsi:type="dcterms:W3CDTF">2006-08-16T00:00:00Z</dcterms:created>
  <dcterms:modified xsi:type="dcterms:W3CDTF">2024-09-17T23:36:53Z</dcterms:modified>
  <dc:identifier>DAF8tnlm11A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0x010100B2AB0FA8A458E54EB3C916384274EFE7</vt:lpwstr>
  </property>
  <property fmtid="{D5CDD505-2E9C-101B-9397-08002B2CF9AE}" pid="3" name="MediaServiceImageTags">
    <vt:lpwstr/>
  </property>
</Properties>
</file>